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7257" autoAdjust="0"/>
  </p:normalViewPr>
  <p:slideViewPr>
    <p:cSldViewPr>
      <p:cViewPr varScale="1">
        <p:scale>
          <a:sx n="65" d="100"/>
          <a:sy n="65" d="100"/>
        </p:scale>
        <p:origin x="-30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0238E-BE78-4115-8433-EEDA8771927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6FD39-6AF9-400B-8896-D8859FBD6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36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6FD39-6AF9-400B-8896-D8859FBD67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48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6FD39-6AF9-400B-8896-D8859FBD67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47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Many of the ethics principles may be implicated when an employee is temporarily promoted or has a change in responsibilities.</a:t>
            </a:r>
            <a:r>
              <a:rPr lang="en-US" baseline="0" dirty="0" smtClean="0"/>
              <a:t>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Possible topics of discussion: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be asked to participate in hiring and personnel decisions for the first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Potential for new conflicts of interest as a result of expanded duties (may want to review financial disclosure report in light of new duties)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have new access to non-public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have greater responsibility for managing the ethical compliance of the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be put in position requiring disclosure of waste, fraud, or abuse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6FD39-6AF9-400B-8896-D8859FBD67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58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time an employee’s duties significantly change, there are new</a:t>
            </a:r>
            <a:r>
              <a:rPr lang="en-US" baseline="0" dirty="0" smtClean="0"/>
              <a:t> possibilities for new conflicts of interest and other ethics concerns.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Possible topics of discussion: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encounter of new conflicts of interest under section 208/Subpart 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have new gifts between employees questions, supervisors are restricted in ways that staff members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have new appearance concerns arising form expanded duties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 may need to complete a financial disclosure report or the ethics office may wish to review the report again in light of new duties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6FD39-6AF9-400B-8896-D8859FBD67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2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Your boss finds an opportunity in the private sector and leaves government service.  You are assigned to act in her stead while your agency looks for a replacement.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Your boss finds an opportunity in the private sector and leaves government service.  You are assigned to act in her stead while your agency looks for a replacement.</a:t>
            </a: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/>
              <a:t>Responsible Stewardship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18 USC 208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C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D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Financial Disclosure 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Your boss finds an opportunity in the private sector and leaves government service.  You are assigned to act in her stead while your agency looks for a replacement.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18 USC 208</a:t>
            </a:r>
          </a:p>
          <a:p>
            <a:r>
              <a:rPr lang="en-US" dirty="0" smtClean="0"/>
              <a:t>Subpart</a:t>
            </a:r>
            <a:r>
              <a:rPr lang="fr-FR" dirty="0" smtClean="0"/>
              <a:t> C</a:t>
            </a:r>
          </a:p>
          <a:p>
            <a:r>
              <a:rPr lang="en-US" dirty="0" smtClean="0"/>
              <a:t>Subpart</a:t>
            </a:r>
            <a:r>
              <a:rPr lang="fr-FR" dirty="0" smtClean="0"/>
              <a:t> D</a:t>
            </a:r>
          </a:p>
          <a:p>
            <a:r>
              <a:rPr lang="fr-FR" dirty="0" err="1" smtClean="0"/>
              <a:t>Subpart</a:t>
            </a:r>
            <a:r>
              <a:rPr lang="fr-FR" dirty="0" smtClean="0"/>
              <a:t> E</a:t>
            </a:r>
          </a:p>
          <a:p>
            <a:r>
              <a:rPr lang="fr-FR" dirty="0" smtClean="0"/>
              <a:t>Financial </a:t>
            </a:r>
            <a:r>
              <a:rPr lang="en-US" dirty="0" smtClean="0"/>
              <a:t>Disclosure</a:t>
            </a:r>
            <a:r>
              <a:rPr lang="fr-FR" dirty="0" smtClean="0"/>
              <a:t> </a:t>
            </a:r>
            <a:endParaRPr lang="fr-FR" dirty="0" smtClean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Your boss finds an opportunity in the private sector and leaves government service.  You are assigned to act in her stead while your agency looks for a replacement.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457</Words>
  <Application>Microsoft Office PowerPoint</Application>
  <PresentationFormat>On-screen Show (4:3)</PresentationFormat>
  <Paragraphs>61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23</cp:revision>
  <dcterms:created xsi:type="dcterms:W3CDTF">2015-12-28T14:43:10Z</dcterms:created>
  <dcterms:modified xsi:type="dcterms:W3CDTF">2016-01-19T14:44:17Z</dcterms:modified>
</cp:coreProperties>
</file>